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104" d="100"/>
          <a:sy n="104" d="100"/>
        </p:scale>
        <p:origin x="134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2EB21-945B-8F70-21F1-B0B316068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BBA1E4-22BE-B31A-97CB-5EB2D35EB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1F55B-E5A8-C3A3-DF18-928F464DB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D0D93-B666-0907-008B-7F413EC1B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3188A5-CE4F-E527-2337-F3F5BF515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136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6673F-11B3-B91D-B37D-77FA83B3B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A6F15C-3C92-352C-2218-EF5EA18FEA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070E4-846A-DEF6-59F5-64335CBAA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FFF72-10F8-1218-13B2-86C51F0FA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2104B-04B3-B45C-EFDF-D3056090F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69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6020D9-C67B-A52F-5287-26D1E891CD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5839D-9930-DA03-F682-73FD6C444A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60712-37EC-C764-AC08-37B8C1F48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3DBB7-1892-929B-9747-DFC0686D4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FF0E3-B438-4C64-C762-47D8056E5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522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9C5C8-6F8A-EDB1-A491-6C769684C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F8086-AE77-8428-C540-294652CD3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7A690-D93A-CAF7-F318-86ED27354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94B66-297A-35FB-1036-1FB5C1832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76AF7-F085-EFD2-8CDC-5315322D3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0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CB4D-D37E-0E3A-3866-ABD7C51BD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17089-F4F9-3CA4-3CFA-D51D31458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FCD4B-37C7-2B5E-8E46-EC5B07E4D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A5744-D120-E41C-90CC-CBD190500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88DA8-5CA6-08DD-12B8-6C5066BC6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84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D34E4-BED4-2FFB-24EE-D9FBDFE59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2EE24-8852-6323-7FEE-1FA3C13CC8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F41268-7563-48A8-ABEF-E3CC335402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9253A-6C48-AA49-EC71-2DBF9C195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ED6963-8886-5ADC-2935-605264D35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D2EF06-7D2B-FA61-C9F2-E1E2E92A2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55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93F1C-F90A-D01C-BED6-56463A31B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383ECD-007A-1202-FDC4-10CABAD26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ADCC5A-0463-220A-D8C7-D2AFAC4CB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4C75EC-BE9A-0CB1-4C0E-C94072CE1A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9CDBAE-DA77-1E6B-76CC-2A90AAC24E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B820EC-026B-EC3A-0FF3-BC265FA75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7C2D43-51B3-4E5B-1405-4692ABB02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F54636-5497-5ACA-1717-23E8A1C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25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A2436-5B88-A98E-4441-B19A3E3D9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1D234C-1503-65F4-6046-A0F174377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352DCB-AD70-3622-67FC-D9BDA6B11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3BE1A7-4143-1293-D6AA-34D6A6274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350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FC5793-A568-02FF-65B5-069FE0797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49BCA3-9E41-5673-DB04-E4F30C8EC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6F6C1C-51E9-D531-4100-0B48063B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63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FCD41-57CE-EBE4-A021-8F512CDB3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C4419-8934-A79D-14EC-126FFCF1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83A0F3-F8FA-CB5B-D05B-C1B0D87D9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0E8C9C-C384-98B5-47AF-11958D72C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47F759-F53A-4482-DAFF-F12246377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119D00-81FC-FE01-812F-40230E416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78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3EE4C-7FDC-B5A4-405B-C5526CC00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30F030-FA1A-C221-5526-022063D0A4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DB55CB-F232-31DD-5FF0-D9280E26B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FDF473-A1B3-B53B-C41B-09127C424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A35C3-DBE5-AC65-6192-13B2FE1AD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3C251-96E1-636A-23E6-485BCF0D2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918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1333D0-6A88-2A02-4D58-40C4B0FBF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03F4D-E424-20C6-CD83-E009A63CB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F10B0C-7F5A-A380-BF71-4655DC748F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F3F5EE-423D-1649-BF94-2AC1DE816F4A}" type="datetimeFigureOut">
              <a:rPr lang="en-US" smtClean="0"/>
              <a:t>10/9/24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5973F-C95D-0F3C-BAC5-4927582872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A066C-1525-8709-0D9B-477B2AA3A5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B766B0-95BB-9C4B-915C-1142BC762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48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BCE86B1-8B69-8C23-17BE-DD81DF387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6955" y="1689281"/>
            <a:ext cx="4842587" cy="413535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8E70890-1019-3BA3-6731-5E681484C640}"/>
              </a:ext>
            </a:extLst>
          </p:cNvPr>
          <p:cNvGrpSpPr/>
          <p:nvPr/>
        </p:nvGrpSpPr>
        <p:grpSpPr>
          <a:xfrm>
            <a:off x="1457094" y="1671761"/>
            <a:ext cx="4714988" cy="4076187"/>
            <a:chOff x="1457094" y="1671761"/>
            <a:chExt cx="4714988" cy="407618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FBC875B-4F3A-E3F9-9BC6-382976E0E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44703"/>
            <a:stretch/>
          </p:blipFill>
          <p:spPr>
            <a:xfrm>
              <a:off x="1457094" y="1917387"/>
              <a:ext cx="4281234" cy="383056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896A660-4BD2-E02A-E992-EA8EAAD05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710" t="440" b="95942"/>
            <a:stretch/>
          </p:blipFill>
          <p:spPr>
            <a:xfrm>
              <a:off x="2068149" y="1671761"/>
              <a:ext cx="4103933" cy="3069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0771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B4CA76-169D-5C9F-E718-1923979916E0}"/>
              </a:ext>
            </a:extLst>
          </p:cNvPr>
          <p:cNvGrpSpPr/>
          <p:nvPr/>
        </p:nvGrpSpPr>
        <p:grpSpPr>
          <a:xfrm>
            <a:off x="1256555" y="1922716"/>
            <a:ext cx="8806724" cy="4099451"/>
            <a:chOff x="1256555" y="1922716"/>
            <a:chExt cx="8806724" cy="40994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4C8EA3C-7247-10FB-3731-968803BD57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3527" b="55845"/>
            <a:stretch/>
          </p:blipFill>
          <p:spPr>
            <a:xfrm>
              <a:off x="1256555" y="2217600"/>
              <a:ext cx="4238421" cy="278631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915DE18-68E7-D79C-6C68-BDEDCA285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44703"/>
            <a:stretch/>
          </p:blipFill>
          <p:spPr>
            <a:xfrm>
              <a:off x="5782045" y="2187677"/>
              <a:ext cx="4281234" cy="383056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0BDF17-40FD-6084-CF6A-C32AAE0EA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1710" t="440" b="95942"/>
            <a:stretch/>
          </p:blipFill>
          <p:spPr>
            <a:xfrm>
              <a:off x="4044033" y="1922716"/>
              <a:ext cx="4103933" cy="30691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F9F284C-AD22-F6BC-81EB-6403667CE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2673" t="84780"/>
            <a:stretch/>
          </p:blipFill>
          <p:spPr>
            <a:xfrm>
              <a:off x="1654628" y="4967815"/>
              <a:ext cx="3738679" cy="1054352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C27EE0B-A251-2F88-492E-DF954C5DA07A}"/>
                </a:ext>
              </a:extLst>
            </p:cNvPr>
            <p:cNvSpPr/>
            <p:nvPr/>
          </p:nvSpPr>
          <p:spPr>
            <a:xfrm>
              <a:off x="2977853" y="2077610"/>
              <a:ext cx="631371" cy="1722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0585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2DD1B96-F78A-5BAB-0CC8-356CA4DA2FB4}"/>
              </a:ext>
            </a:extLst>
          </p:cNvPr>
          <p:cNvGrpSpPr/>
          <p:nvPr/>
        </p:nvGrpSpPr>
        <p:grpSpPr>
          <a:xfrm>
            <a:off x="543526" y="1052212"/>
            <a:ext cx="9917604" cy="3556858"/>
            <a:chOff x="543526" y="1052212"/>
            <a:chExt cx="9917604" cy="35568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85FF21D-7078-B34E-0D83-29D43AFEA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3526" y="1052212"/>
              <a:ext cx="4165157" cy="355685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19BC561-4886-CDA6-7F2C-C2379E4CA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49248" b="52460"/>
            <a:stretch/>
          </p:blipFill>
          <p:spPr>
            <a:xfrm>
              <a:off x="5240025" y="1052212"/>
              <a:ext cx="5221105" cy="35568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704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1C69D67-0CEA-618E-8865-CB2735FFC9EB}"/>
              </a:ext>
            </a:extLst>
          </p:cNvPr>
          <p:cNvGrpSpPr/>
          <p:nvPr/>
        </p:nvGrpSpPr>
        <p:grpSpPr>
          <a:xfrm>
            <a:off x="1850573" y="1572533"/>
            <a:ext cx="9329964" cy="1731736"/>
            <a:chOff x="1850573" y="1572533"/>
            <a:chExt cx="9329964" cy="173173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5D3F353-F1D3-2301-DA48-96A66021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4582" b="47746"/>
            <a:stretch/>
          </p:blipFill>
          <p:spPr>
            <a:xfrm>
              <a:off x="6096000" y="1572533"/>
              <a:ext cx="5084537" cy="173173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722436B-8B31-3EE7-1626-3281D14079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4582" t="50611"/>
            <a:stretch/>
          </p:blipFill>
          <p:spPr>
            <a:xfrm>
              <a:off x="1850573" y="1583419"/>
              <a:ext cx="5084536" cy="16367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5571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1211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Shobhita S Sundaram</dc:creator>
  <cp:lastModifiedBy>Shobhita S Sundaram</cp:lastModifiedBy>
  <cp:revision>2</cp:revision>
  <dcterms:created xsi:type="dcterms:W3CDTF">2024-10-08T20:23:15Z</dcterms:created>
  <dcterms:modified xsi:type="dcterms:W3CDTF">2024-10-09T17:51:30Z</dcterms:modified>
</cp:coreProperties>
</file>

<file path=docProps/thumbnail.jpeg>
</file>